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68" r:id="rId2"/>
    <p:sldId id="270" r:id="rId3"/>
    <p:sldId id="265" r:id="rId4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1748"/>
    <a:srgbClr val="FFD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99" autoAdjust="0"/>
    <p:restoredTop sz="86393" autoAdjust="0"/>
  </p:normalViewPr>
  <p:slideViewPr>
    <p:cSldViewPr snapToGrid="0">
      <p:cViewPr varScale="1">
        <p:scale>
          <a:sx n="141" d="100"/>
          <a:sy n="141" d="100"/>
        </p:scale>
        <p:origin x="720" y="12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29B1A1-A342-4149-8F29-ED0C168E76F6}" type="datetimeFigureOut">
              <a:rPr lang="sk-SK" smtClean="0"/>
              <a:t>10. 2. 2026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0BE48-D347-47FC-BE08-4329963732D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37333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Nadpis 1"/>
          <p:cNvSpPr>
            <a:spLocks noGrp="1"/>
          </p:cNvSpPr>
          <p:nvPr>
            <p:ph type="title" hasCustomPrompt="1"/>
          </p:nvPr>
        </p:nvSpPr>
        <p:spPr>
          <a:xfrm>
            <a:off x="3692628" y="1455165"/>
            <a:ext cx="7577035" cy="1724272"/>
          </a:xfrm>
        </p:spPr>
        <p:txBody>
          <a:bodyPr anchor="b">
            <a:normAutofit/>
          </a:bodyPr>
          <a:lstStyle>
            <a:lvl1pPr algn="r">
              <a:defRPr sz="7200">
                <a:solidFill>
                  <a:srgbClr val="1B1748"/>
                </a:solidFill>
              </a:defRPr>
            </a:lvl1pPr>
          </a:lstStyle>
          <a:p>
            <a:r>
              <a:rPr lang="sk-SK" dirty="0" smtClean="0"/>
              <a:t>Téma</a:t>
            </a:r>
            <a:endParaRPr lang="sk-SK" dirty="0"/>
          </a:p>
        </p:txBody>
      </p:sp>
      <p:sp>
        <p:nvSpPr>
          <p:cNvPr id="17" name="Zástupný objekt pre text 2"/>
          <p:cNvSpPr>
            <a:spLocks noGrp="1"/>
          </p:cNvSpPr>
          <p:nvPr>
            <p:ph type="body" idx="1" hasCustomPrompt="1"/>
          </p:nvPr>
        </p:nvSpPr>
        <p:spPr>
          <a:xfrm>
            <a:off x="754063" y="3325238"/>
            <a:ext cx="10515600" cy="885061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1B174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dirty="0" smtClean="0"/>
              <a:t>Podnázov témy</a:t>
            </a:r>
          </a:p>
        </p:txBody>
      </p:sp>
      <p:sp>
        <p:nvSpPr>
          <p:cNvPr id="29" name="Zástupný objekt pre text 28"/>
          <p:cNvSpPr>
            <a:spLocks noGrp="1"/>
          </p:cNvSpPr>
          <p:nvPr>
            <p:ph type="body" sz="quarter" idx="13" hasCustomPrompt="1"/>
          </p:nvPr>
        </p:nvSpPr>
        <p:spPr>
          <a:xfrm>
            <a:off x="5848597" y="4356100"/>
            <a:ext cx="5421066" cy="795338"/>
          </a:xfrm>
        </p:spPr>
        <p:txBody>
          <a:bodyPr>
            <a:noAutofit/>
          </a:bodyPr>
          <a:lstStyle>
            <a:lvl1pPr marL="0" indent="0" algn="r">
              <a:buNone/>
              <a:defRPr sz="1800" b="1" baseline="0">
                <a:solidFill>
                  <a:srgbClr val="1B1748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k-SK" dirty="0" smtClean="0"/>
              <a:t>Titul Meno a Priezvisko</a:t>
            </a:r>
          </a:p>
          <a:p>
            <a:pPr lvl="0"/>
            <a:r>
              <a:rPr lang="sk-SK" dirty="0" smtClean="0"/>
              <a:t>Pracovná funkcia</a:t>
            </a:r>
            <a:endParaRPr lang="sk-SK" dirty="0"/>
          </a:p>
        </p:txBody>
      </p:sp>
      <p:cxnSp>
        <p:nvCxnSpPr>
          <p:cNvPr id="12" name="Rovná spojnica 11"/>
          <p:cNvCxnSpPr/>
          <p:nvPr userDrawn="1"/>
        </p:nvCxnSpPr>
        <p:spPr>
          <a:xfrm flipH="1">
            <a:off x="351658" y="5297239"/>
            <a:ext cx="10993878" cy="24246"/>
          </a:xfrm>
          <a:prstGeom prst="line">
            <a:avLst/>
          </a:prstGeom>
          <a:ln w="28575">
            <a:solidFill>
              <a:srgbClr val="1B17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brázo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837" y="6006436"/>
            <a:ext cx="2133791" cy="401989"/>
          </a:xfrm>
          <a:prstGeom prst="rect">
            <a:avLst/>
          </a:prstGeom>
        </p:spPr>
      </p:pic>
      <p:pic>
        <p:nvPicPr>
          <p:cNvPr id="9" name="Obrázo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698" y="5789391"/>
            <a:ext cx="2708765" cy="897970"/>
          </a:xfrm>
          <a:prstGeom prst="rect">
            <a:avLst/>
          </a:prstGeom>
        </p:spPr>
      </p:pic>
      <p:pic>
        <p:nvPicPr>
          <p:cNvPr id="10" name="Obrázo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8463" y="5878898"/>
            <a:ext cx="1453317" cy="718956"/>
          </a:xfrm>
          <a:prstGeom prst="rect">
            <a:avLst/>
          </a:prstGeom>
        </p:spPr>
      </p:pic>
      <p:pic>
        <p:nvPicPr>
          <p:cNvPr id="14" name="Obrázok 13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65943" y="5850937"/>
            <a:ext cx="1688130" cy="77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899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le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/>
          <p:cNvSpPr>
            <a:spLocks noGrp="1"/>
          </p:cNvSpPr>
          <p:nvPr>
            <p:ph type="title" hasCustomPrompt="1"/>
          </p:nvPr>
        </p:nvSpPr>
        <p:spPr>
          <a:xfrm>
            <a:off x="521639" y="2143496"/>
            <a:ext cx="10942114" cy="1724272"/>
          </a:xfrm>
        </p:spPr>
        <p:txBody>
          <a:bodyPr anchor="b"/>
          <a:lstStyle>
            <a:lvl1pPr algn="ctr">
              <a:defRPr sz="6000">
                <a:solidFill>
                  <a:srgbClr val="1B1748"/>
                </a:solidFill>
              </a:defRPr>
            </a:lvl1pPr>
          </a:lstStyle>
          <a:p>
            <a:r>
              <a:rPr lang="sk-SK" dirty="0" smtClean="0"/>
              <a:t>Ďakujem za pozornosť.</a:t>
            </a:r>
            <a:endParaRPr lang="sk-SK" dirty="0"/>
          </a:p>
        </p:txBody>
      </p:sp>
      <p:pic>
        <p:nvPicPr>
          <p:cNvPr id="7" name="Obrázo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837" y="6006436"/>
            <a:ext cx="2133791" cy="401989"/>
          </a:xfrm>
          <a:prstGeom prst="rect">
            <a:avLst/>
          </a:prstGeom>
        </p:spPr>
      </p:pic>
      <p:pic>
        <p:nvPicPr>
          <p:cNvPr id="9" name="Obrázo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698" y="5789391"/>
            <a:ext cx="2708765" cy="897970"/>
          </a:xfrm>
          <a:prstGeom prst="rect">
            <a:avLst/>
          </a:prstGeom>
        </p:spPr>
      </p:pic>
      <p:pic>
        <p:nvPicPr>
          <p:cNvPr id="14" name="Obrázok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8463" y="5878898"/>
            <a:ext cx="1453317" cy="718956"/>
          </a:xfrm>
          <a:prstGeom prst="rect">
            <a:avLst/>
          </a:prstGeom>
        </p:spPr>
      </p:pic>
      <p:pic>
        <p:nvPicPr>
          <p:cNvPr id="15" name="Obrázok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65943" y="5850937"/>
            <a:ext cx="1688130" cy="77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582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9" name="Zástupný objekt pre obsah 8"/>
          <p:cNvSpPr>
            <a:spLocks noGrp="1"/>
          </p:cNvSpPr>
          <p:nvPr>
            <p:ph sz="quarter" idx="13"/>
          </p:nvPr>
        </p:nvSpPr>
        <p:spPr>
          <a:xfrm>
            <a:off x="838200" y="1846263"/>
            <a:ext cx="10515600" cy="4370387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pic>
        <p:nvPicPr>
          <p:cNvPr id="6" name="Obrázo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837" y="6006436"/>
            <a:ext cx="2133791" cy="401989"/>
          </a:xfrm>
          <a:prstGeom prst="rect">
            <a:avLst/>
          </a:prstGeom>
        </p:spPr>
      </p:pic>
      <p:pic>
        <p:nvPicPr>
          <p:cNvPr id="8" name="Obrázo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698" y="5789391"/>
            <a:ext cx="2708765" cy="897970"/>
          </a:xfrm>
          <a:prstGeom prst="rect">
            <a:avLst/>
          </a:prstGeom>
        </p:spPr>
      </p:pic>
      <p:pic>
        <p:nvPicPr>
          <p:cNvPr id="10" name="Obrázo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8463" y="5878898"/>
            <a:ext cx="1453317" cy="718956"/>
          </a:xfrm>
          <a:prstGeom prst="rect">
            <a:avLst/>
          </a:prstGeom>
        </p:spPr>
      </p:pic>
      <p:pic>
        <p:nvPicPr>
          <p:cNvPr id="11" name="Obrázok 10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65943" y="5850937"/>
            <a:ext cx="1688130" cy="77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06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 fotk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9" name="Zástupný objekt pre obrázok 8"/>
          <p:cNvSpPr>
            <a:spLocks noGrp="1"/>
          </p:cNvSpPr>
          <p:nvPr>
            <p:ph type="pic" sz="quarter" idx="13"/>
          </p:nvPr>
        </p:nvSpPr>
        <p:spPr>
          <a:xfrm>
            <a:off x="6138863" y="1825625"/>
            <a:ext cx="5214937" cy="4351338"/>
          </a:xfrm>
        </p:spPr>
        <p:txBody>
          <a:bodyPr/>
          <a:lstStyle/>
          <a:p>
            <a:endParaRPr lang="sk-SK"/>
          </a:p>
        </p:txBody>
      </p:sp>
      <p:sp>
        <p:nvSpPr>
          <p:cNvPr id="11" name="Zástupný objekt pre text 10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1825626"/>
            <a:ext cx="5200650" cy="4351338"/>
          </a:xfrm>
        </p:spPr>
        <p:txBody>
          <a:bodyPr/>
          <a:lstStyle>
            <a:lvl1pPr marL="0" indent="0">
              <a:buNone/>
              <a:defRPr/>
            </a:lvl1pPr>
            <a:lvl2pPr marL="457200" indent="0" algn="l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1"/>
            <a:r>
              <a:rPr lang="sk-SK" dirty="0" smtClean="0"/>
              <a:t>Druhá úroveň</a:t>
            </a:r>
          </a:p>
        </p:txBody>
      </p:sp>
      <p:pic>
        <p:nvPicPr>
          <p:cNvPr id="8" name="Obrázo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837" y="6006436"/>
            <a:ext cx="2133791" cy="401989"/>
          </a:xfrm>
          <a:prstGeom prst="rect">
            <a:avLst/>
          </a:prstGeom>
        </p:spPr>
      </p:pic>
      <p:pic>
        <p:nvPicPr>
          <p:cNvPr id="10" name="Obrázo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698" y="5789391"/>
            <a:ext cx="2708765" cy="897970"/>
          </a:xfrm>
          <a:prstGeom prst="rect">
            <a:avLst/>
          </a:prstGeom>
        </p:spPr>
      </p:pic>
      <p:pic>
        <p:nvPicPr>
          <p:cNvPr id="12" name="Obrázok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8463" y="5878898"/>
            <a:ext cx="1453317" cy="718956"/>
          </a:xfrm>
          <a:prstGeom prst="rect">
            <a:avLst/>
          </a:prstGeom>
        </p:spPr>
      </p:pic>
      <p:pic>
        <p:nvPicPr>
          <p:cNvPr id="13" name="Obrázok 12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65943" y="5850937"/>
            <a:ext cx="1688130" cy="77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2884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fot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7" name="Zástupný objekt pre obrázok 6"/>
          <p:cNvSpPr>
            <a:spLocks noGrp="1"/>
          </p:cNvSpPr>
          <p:nvPr>
            <p:ph type="pic" sz="quarter" idx="13"/>
          </p:nvPr>
        </p:nvSpPr>
        <p:spPr>
          <a:xfrm>
            <a:off x="838200" y="1930400"/>
            <a:ext cx="10515600" cy="4251325"/>
          </a:xfrm>
        </p:spPr>
        <p:txBody>
          <a:bodyPr/>
          <a:lstStyle/>
          <a:p>
            <a:endParaRPr lang="sk-SK"/>
          </a:p>
        </p:txBody>
      </p:sp>
      <p:pic>
        <p:nvPicPr>
          <p:cNvPr id="8" name="Obrázo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837" y="6006436"/>
            <a:ext cx="2133791" cy="401989"/>
          </a:xfrm>
          <a:prstGeom prst="rect">
            <a:avLst/>
          </a:prstGeom>
        </p:spPr>
      </p:pic>
      <p:pic>
        <p:nvPicPr>
          <p:cNvPr id="9" name="Obrázo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698" y="5789391"/>
            <a:ext cx="2708765" cy="897970"/>
          </a:xfrm>
          <a:prstGeom prst="rect">
            <a:avLst/>
          </a:prstGeom>
        </p:spPr>
      </p:pic>
      <p:pic>
        <p:nvPicPr>
          <p:cNvPr id="10" name="Obrázo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8463" y="5878898"/>
            <a:ext cx="1453317" cy="718956"/>
          </a:xfrm>
          <a:prstGeom prst="rect">
            <a:avLst/>
          </a:prstGeom>
        </p:spPr>
      </p:pic>
      <p:pic>
        <p:nvPicPr>
          <p:cNvPr id="11" name="Obrázok 10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65943" y="5850937"/>
            <a:ext cx="1688130" cy="77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697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7" name="Zástupný objekt pre graf 6"/>
          <p:cNvSpPr>
            <a:spLocks noGrp="1"/>
          </p:cNvSpPr>
          <p:nvPr>
            <p:ph type="chart" sz="quarter" idx="13"/>
          </p:nvPr>
        </p:nvSpPr>
        <p:spPr>
          <a:xfrm>
            <a:off x="838200" y="1876425"/>
            <a:ext cx="10515600" cy="4329113"/>
          </a:xfrm>
        </p:spPr>
        <p:txBody>
          <a:bodyPr/>
          <a:lstStyle/>
          <a:p>
            <a:endParaRPr lang="sk-SK"/>
          </a:p>
        </p:txBody>
      </p:sp>
      <p:pic>
        <p:nvPicPr>
          <p:cNvPr id="8" name="Obrázo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837" y="6006436"/>
            <a:ext cx="2133791" cy="401989"/>
          </a:xfrm>
          <a:prstGeom prst="rect">
            <a:avLst/>
          </a:prstGeom>
        </p:spPr>
      </p:pic>
      <p:pic>
        <p:nvPicPr>
          <p:cNvPr id="9" name="Obrázo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698" y="5789391"/>
            <a:ext cx="2708765" cy="897970"/>
          </a:xfrm>
          <a:prstGeom prst="rect">
            <a:avLst/>
          </a:prstGeom>
        </p:spPr>
      </p:pic>
      <p:pic>
        <p:nvPicPr>
          <p:cNvPr id="10" name="Obrázo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8463" y="5878898"/>
            <a:ext cx="1453317" cy="718956"/>
          </a:xfrm>
          <a:prstGeom prst="rect">
            <a:avLst/>
          </a:prstGeom>
        </p:spPr>
      </p:pic>
      <p:pic>
        <p:nvPicPr>
          <p:cNvPr id="11" name="Obrázok 10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65943" y="5850937"/>
            <a:ext cx="1688130" cy="77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123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dva graf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8" name="Zástupný objekt pre graf 6"/>
          <p:cNvSpPr>
            <a:spLocks noGrp="1"/>
          </p:cNvSpPr>
          <p:nvPr>
            <p:ph type="chart" sz="quarter" idx="14"/>
          </p:nvPr>
        </p:nvSpPr>
        <p:spPr>
          <a:xfrm>
            <a:off x="6181107" y="1863725"/>
            <a:ext cx="5172694" cy="4318000"/>
          </a:xfrm>
        </p:spPr>
        <p:txBody>
          <a:bodyPr/>
          <a:lstStyle/>
          <a:p>
            <a:endParaRPr lang="sk-SK"/>
          </a:p>
        </p:txBody>
      </p:sp>
      <p:sp>
        <p:nvSpPr>
          <p:cNvPr id="9" name="Zástupný objekt pre graf 6"/>
          <p:cNvSpPr>
            <a:spLocks noGrp="1"/>
          </p:cNvSpPr>
          <p:nvPr>
            <p:ph type="chart" sz="quarter" idx="15"/>
          </p:nvPr>
        </p:nvSpPr>
        <p:spPr>
          <a:xfrm>
            <a:off x="838200" y="1863725"/>
            <a:ext cx="5172694" cy="4318000"/>
          </a:xfrm>
        </p:spPr>
        <p:txBody>
          <a:bodyPr/>
          <a:lstStyle/>
          <a:p>
            <a:endParaRPr lang="sk-SK"/>
          </a:p>
        </p:txBody>
      </p:sp>
      <p:pic>
        <p:nvPicPr>
          <p:cNvPr id="10" name="Obrázo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837" y="6006436"/>
            <a:ext cx="2133791" cy="401989"/>
          </a:xfrm>
          <a:prstGeom prst="rect">
            <a:avLst/>
          </a:prstGeom>
        </p:spPr>
      </p:pic>
      <p:pic>
        <p:nvPicPr>
          <p:cNvPr id="11" name="Obrázok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698" y="5789391"/>
            <a:ext cx="2708765" cy="897970"/>
          </a:xfrm>
          <a:prstGeom prst="rect">
            <a:avLst/>
          </a:prstGeom>
        </p:spPr>
      </p:pic>
      <p:pic>
        <p:nvPicPr>
          <p:cNvPr id="12" name="Obrázok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8463" y="5878898"/>
            <a:ext cx="1453317" cy="718956"/>
          </a:xfrm>
          <a:prstGeom prst="rect">
            <a:avLst/>
          </a:prstGeom>
        </p:spPr>
      </p:pic>
      <p:pic>
        <p:nvPicPr>
          <p:cNvPr id="13" name="Obrázok 12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65943" y="5850937"/>
            <a:ext cx="1688130" cy="77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597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tabuľ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9" name="Zástupný objekt pre tabuľku 8"/>
          <p:cNvSpPr>
            <a:spLocks noGrp="1"/>
          </p:cNvSpPr>
          <p:nvPr>
            <p:ph type="tbl" sz="quarter" idx="13"/>
          </p:nvPr>
        </p:nvSpPr>
        <p:spPr>
          <a:xfrm>
            <a:off x="4862513" y="457200"/>
            <a:ext cx="7000875" cy="5411788"/>
          </a:xfrm>
        </p:spPr>
        <p:txBody>
          <a:bodyPr/>
          <a:lstStyle/>
          <a:p>
            <a:endParaRPr lang="sk-SK"/>
          </a:p>
        </p:txBody>
      </p:sp>
      <p:pic>
        <p:nvPicPr>
          <p:cNvPr id="8" name="Obrázo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837" y="6006436"/>
            <a:ext cx="2133791" cy="401989"/>
          </a:xfrm>
          <a:prstGeom prst="rect">
            <a:avLst/>
          </a:prstGeom>
        </p:spPr>
      </p:pic>
      <p:pic>
        <p:nvPicPr>
          <p:cNvPr id="10" name="Obrázo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698" y="5789391"/>
            <a:ext cx="2708765" cy="897970"/>
          </a:xfrm>
          <a:prstGeom prst="rect">
            <a:avLst/>
          </a:prstGeom>
        </p:spPr>
      </p:pic>
      <p:pic>
        <p:nvPicPr>
          <p:cNvPr id="11" name="Obrázok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8463" y="5878898"/>
            <a:ext cx="1453317" cy="718956"/>
          </a:xfrm>
          <a:prstGeom prst="rect">
            <a:avLst/>
          </a:prstGeom>
        </p:spPr>
      </p:pic>
      <p:pic>
        <p:nvPicPr>
          <p:cNvPr id="12" name="Obrázok 11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65943" y="5850937"/>
            <a:ext cx="1688130" cy="77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420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Fot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pic>
        <p:nvPicPr>
          <p:cNvPr id="8" name="Obrázo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837" y="6006436"/>
            <a:ext cx="2133791" cy="401989"/>
          </a:xfrm>
          <a:prstGeom prst="rect">
            <a:avLst/>
          </a:prstGeom>
        </p:spPr>
      </p:pic>
      <p:pic>
        <p:nvPicPr>
          <p:cNvPr id="9" name="Obrázo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698" y="5789391"/>
            <a:ext cx="2708765" cy="897970"/>
          </a:xfrm>
          <a:prstGeom prst="rect">
            <a:avLst/>
          </a:prstGeom>
        </p:spPr>
      </p:pic>
      <p:pic>
        <p:nvPicPr>
          <p:cNvPr id="10" name="Obrázo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8463" y="5878898"/>
            <a:ext cx="1453317" cy="718956"/>
          </a:xfrm>
          <a:prstGeom prst="rect">
            <a:avLst/>
          </a:prstGeom>
        </p:spPr>
      </p:pic>
      <p:pic>
        <p:nvPicPr>
          <p:cNvPr id="11" name="Obrázok 10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65943" y="5850937"/>
            <a:ext cx="1688130" cy="77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331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a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o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837" y="6006436"/>
            <a:ext cx="2133791" cy="401989"/>
          </a:xfrm>
          <a:prstGeom prst="rect">
            <a:avLst/>
          </a:prstGeom>
        </p:spPr>
      </p:pic>
      <p:pic>
        <p:nvPicPr>
          <p:cNvPr id="7" name="Obrázo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698" y="5789391"/>
            <a:ext cx="2708765" cy="897970"/>
          </a:xfrm>
          <a:prstGeom prst="rect">
            <a:avLst/>
          </a:prstGeom>
        </p:spPr>
      </p:pic>
      <p:pic>
        <p:nvPicPr>
          <p:cNvPr id="8" name="Obrázok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8463" y="5878898"/>
            <a:ext cx="1453317" cy="718956"/>
          </a:xfrm>
          <a:prstGeom prst="rect">
            <a:avLst/>
          </a:prstGeom>
        </p:spPr>
      </p:pic>
      <p:pic>
        <p:nvPicPr>
          <p:cNvPr id="9" name="Obrázok 8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65943" y="5850937"/>
            <a:ext cx="1688130" cy="77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986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dirty="0" smtClean="0"/>
              <a:t>Upravte štýly predlohy textu</a:t>
            </a:r>
            <a:endParaRPr lang="sk-SK" dirty="0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 smtClean="0"/>
              <a:t>Upraviť štýly predlohy textu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  <a:endParaRPr lang="sk-SK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9FB10-B091-4936-B091-8A2394E8D00F}" type="datetime1">
              <a:rPr lang="sk-SK" smtClean="0"/>
              <a:t>10. 2. 2026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k-SK" smtClean="0"/>
              <a:t>ŽELEZNICE SLOVENSKEJ REPUBLIKY</a:t>
            </a:r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42BFE-04F9-494B-96E6-DB3E5CE2AF3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7077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8" r:id="rId6"/>
    <p:sldLayoutId id="2147483656" r:id="rId7"/>
    <p:sldLayoutId id="2147483657" r:id="rId8"/>
    <p:sldLayoutId id="2147483659" r:id="rId9"/>
    <p:sldLayoutId id="2147483660" r:id="rId10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1B1748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23345" y="1021672"/>
            <a:ext cx="7577035" cy="1724272"/>
          </a:xfrm>
        </p:spPr>
        <p:txBody>
          <a:bodyPr>
            <a:noAutofit/>
          </a:bodyPr>
          <a:lstStyle/>
          <a:p>
            <a:pPr algn="ctr"/>
            <a:r>
              <a:rPr lang="sk-SK" sz="4000" dirty="0"/>
              <a:t>SETRAS - STRAHOS 2026</a:t>
            </a:r>
            <a:br>
              <a:rPr lang="sk-SK" sz="4000" dirty="0"/>
            </a:br>
            <a:r>
              <a:rPr lang="sk-SK" sz="4000" dirty="0"/>
              <a:t>Železničná konferencia </a:t>
            </a:r>
            <a:br>
              <a:rPr lang="sk-SK" sz="4000" dirty="0"/>
            </a:br>
            <a:r>
              <a:rPr lang="sk-SK" sz="4000" dirty="0"/>
              <a:t>s medzinárodnou účasťou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sk-SK" b="1" dirty="0" smtClean="0"/>
              <a:t>NÁZOV ČLÁNKU</a:t>
            </a:r>
            <a:endParaRPr lang="sk-SK" b="1" dirty="0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quarter" idx="13"/>
          </p:nvPr>
        </p:nvSpPr>
        <p:spPr>
          <a:xfrm>
            <a:off x="331893" y="4356100"/>
            <a:ext cx="10937770" cy="795338"/>
          </a:xfrm>
        </p:spPr>
        <p:txBody>
          <a:bodyPr/>
          <a:lstStyle/>
          <a:p>
            <a:pPr algn="ctr"/>
            <a:r>
              <a:rPr lang="sk-SK" dirty="0" smtClean="0"/>
              <a:t>Mená autorov</a:t>
            </a:r>
          </a:p>
          <a:p>
            <a:pPr algn="ctr"/>
            <a:r>
              <a:rPr lang="sk-SK" dirty="0" smtClean="0"/>
              <a:t>Názov organizácie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819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Obsah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k-SK" dirty="0"/>
              <a:t>Úvod</a:t>
            </a:r>
          </a:p>
          <a:p>
            <a:r>
              <a:rPr lang="sk-SK" dirty="0"/>
              <a:t>Prvá časť</a:t>
            </a:r>
          </a:p>
          <a:p>
            <a:r>
              <a:rPr lang="sk-SK" dirty="0"/>
              <a:t>Druhá časť</a:t>
            </a:r>
          </a:p>
          <a:p>
            <a:r>
              <a:rPr lang="sk-SK" dirty="0"/>
              <a:t>Tretia časť</a:t>
            </a:r>
          </a:p>
          <a:p>
            <a:r>
              <a:rPr lang="sk-SK" dirty="0"/>
              <a:t>Závery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4055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1702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26</Words>
  <Application>Microsoft Office PowerPoint</Application>
  <PresentationFormat>Širokouhlá</PresentationFormat>
  <Paragraphs>10</Paragraphs>
  <Slides>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</vt:i4>
      </vt:variant>
    </vt:vector>
  </HeadingPairs>
  <TitlesOfParts>
    <vt:vector size="6" baseType="lpstr">
      <vt:lpstr>Arial</vt:lpstr>
      <vt:lpstr>Calibri</vt:lpstr>
      <vt:lpstr>Motív balíka Office</vt:lpstr>
      <vt:lpstr>SETRAS - STRAHOS 2026 Železničná konferencia  s medzinárodnou účasťou</vt:lpstr>
      <vt:lpstr>Obsah</vt:lpstr>
      <vt:lpstr>Prezentácia programu PowerPoint</vt:lpstr>
    </vt:vector>
  </TitlesOfParts>
  <Company>ZSR-ZT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Balga Beáta</dc:creator>
  <cp:lastModifiedBy>Balga Beáta</cp:lastModifiedBy>
  <cp:revision>20</cp:revision>
  <dcterms:created xsi:type="dcterms:W3CDTF">2025-01-09T06:19:59Z</dcterms:created>
  <dcterms:modified xsi:type="dcterms:W3CDTF">2026-02-10T06:14:59Z</dcterms:modified>
</cp:coreProperties>
</file>